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72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74" r:id="rId11"/>
    <p:sldId id="265" r:id="rId12"/>
    <p:sldId id="266" r:id="rId13"/>
    <p:sldId id="267" r:id="rId14"/>
    <p:sldId id="268" r:id="rId15"/>
    <p:sldId id="269" r:id="rId16"/>
    <p:sldId id="270" r:id="rId17"/>
    <p:sldId id="275" r:id="rId18"/>
    <p:sldId id="271" r:id="rId19"/>
    <p:sldId id="272" r:id="rId20"/>
    <p:sldId id="307" r:id="rId21"/>
    <p:sldId id="273" r:id="rId22"/>
    <p:sldId id="276" r:id="rId23"/>
    <p:sldId id="277" r:id="rId24"/>
    <p:sldId id="306" r:id="rId25"/>
    <p:sldId id="278" r:id="rId26"/>
    <p:sldId id="279" r:id="rId27"/>
    <p:sldId id="308" r:id="rId28"/>
    <p:sldId id="280" r:id="rId29"/>
    <p:sldId id="281" r:id="rId30"/>
    <p:sldId id="282" r:id="rId31"/>
    <p:sldId id="309" r:id="rId32"/>
    <p:sldId id="283" r:id="rId33"/>
    <p:sldId id="284" r:id="rId34"/>
    <p:sldId id="310" r:id="rId35"/>
    <p:sldId id="285" r:id="rId36"/>
    <p:sldId id="286" r:id="rId37"/>
    <p:sldId id="287" r:id="rId38"/>
    <p:sldId id="311" r:id="rId39"/>
    <p:sldId id="288" r:id="rId40"/>
    <p:sldId id="289" r:id="rId41"/>
    <p:sldId id="290" r:id="rId42"/>
    <p:sldId id="291" r:id="rId43"/>
  </p:sldIdLst>
  <p:sldSz cx="12192000" cy="6858000"/>
  <p:notesSz cx="6858000" cy="9144000"/>
  <p:embeddedFontLst>
    <p:embeddedFont>
      <p:font typeface="Calibri" panose="020F0502020204030204" pitchFamily="34" charset="0"/>
      <p:regular r:id="rId44"/>
      <p:bold r:id="rId45"/>
    </p:embeddedFont>
    <p:embeddedFont>
      <p:font typeface="Comic Sans MS" panose="030F0702030302020204" pitchFamily="66" charset="0"/>
      <p:regular r:id="rId46"/>
      <p:bold r:id="rId47"/>
      <p:italic r:id="rId48"/>
      <p:boldItalic r:id="rId49"/>
    </p:embeddedFont>
    <p:embeddedFont>
      <p:font typeface="Wingdings 2" panose="05020102010507070707" pitchFamily="18" charset="2"/>
      <p:regular r:id="rId50"/>
    </p:embeddedFont>
    <p:embeddedFont>
      <p:font typeface="Calibri Light" panose="020F0302020204030204" pitchFamily="34" charset="0"/>
      <p:regular r:id="rId51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AES" cryptAlgorithmClass="hash" cryptAlgorithmType="typeAny" cryptAlgorithmSid="14" spinCount="100000" saltData="j9Qyyf1P0NMRSZExxgw8Wg==" hashData="joPnJs4J0EjInHYdal8FwQcV6TxiJecVXGeZ+B9EZQ6gvn8hY/KgvyZLoORdhh8sh420WqC/t7qt1HQ/FvQvyQ=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font" Target="fonts/font2.fntdata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font" Target="fonts/font1.fntdata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font" Target="fonts/font5.fntdata"/><Relationship Id="rId8" Type="http://schemas.openxmlformats.org/officeDocument/2006/relationships/slide" Target="slides/slide6.xml"/><Relationship Id="rId51" Type="http://schemas.openxmlformats.org/officeDocument/2006/relationships/font" Target="fonts/font8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font" Target="fonts/font3.fntdata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5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6341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78974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17233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1093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7350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538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02808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8753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14963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90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2666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859232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72197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7879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101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769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4181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693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9638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8488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486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430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346938-9BD1-412B-B183-1FCD46820E28}" type="datetimeFigureOut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04/05/46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07F938-963A-4CD0-A2E5-52776BB97563}" type="slidenum">
              <a:rPr lang="ar-SA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ar-SA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8200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8.png"/><Relationship Id="rId4" Type="http://schemas.openxmlformats.org/officeDocument/2006/relationships/image" Target="../media/image19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مستطيل 1"/>
          <p:cNvSpPr/>
          <p:nvPr/>
        </p:nvSpPr>
        <p:spPr>
          <a:xfrm>
            <a:off x="2288177" y="44405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60388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500"/>
            <a:ext cx="12192000" cy="66675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9823611" y="1621983"/>
            <a:ext cx="153019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laughed 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905911" y="214520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climbed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9823611" y="214520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shouted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905911" y="266842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dreamed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9823611" y="266842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waited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4426433" y="3191643"/>
            <a:ext cx="98408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love 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8084033" y="3624438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scored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4362933" y="4147658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carry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2" name="مستطيل 11"/>
          <p:cNvSpPr/>
          <p:nvPr/>
        </p:nvSpPr>
        <p:spPr>
          <a:xfrm>
            <a:off x="8084033" y="4672786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cried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3" name="مستطيل 12"/>
          <p:cNvSpPr/>
          <p:nvPr/>
        </p:nvSpPr>
        <p:spPr>
          <a:xfrm>
            <a:off x="4426433" y="567832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dropped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8039905" y="5111679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stop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8008316" y="6046237"/>
            <a:ext cx="2138984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preferred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6" name="مستطيل 15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P.150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52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11" y="304800"/>
            <a:ext cx="11842578" cy="6108699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889732" y="2935123"/>
            <a:ext cx="85275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scored 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267433" y="357012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watched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2889732" y="4205123"/>
            <a:ext cx="283796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dropped 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137222" y="484012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climbed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019944" y="5565446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carried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P.150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2784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9" y="977900"/>
            <a:ext cx="12015462" cy="5118099"/>
          </a:xfrm>
          <a:prstGeom prst="rect">
            <a:avLst/>
          </a:prstGeom>
        </p:spPr>
      </p:pic>
      <p:sp>
        <p:nvSpPr>
          <p:cNvPr id="3" name="شكل بيضاوي 2"/>
          <p:cNvSpPr/>
          <p:nvPr/>
        </p:nvSpPr>
        <p:spPr>
          <a:xfrm>
            <a:off x="1792334" y="4736482"/>
            <a:ext cx="1115965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6223816" y="4736481"/>
            <a:ext cx="1548583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9704434" y="4736481"/>
            <a:ext cx="1383481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مستطيل 5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P.150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469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5800"/>
            <a:ext cx="12192000" cy="5461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9170044" y="2213082"/>
            <a:ext cx="23999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didn‘t scare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6947544" y="2812066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jumped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232544" y="3454400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shouted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947544" y="3416300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cried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972122" y="4066846"/>
            <a:ext cx="1987711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didn’t call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4356422" y="458360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laughed 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9170044" y="4583603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climbed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363344" y="5154392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clapped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P.151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214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9900"/>
            <a:ext cx="12192000" cy="6057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733872" y="2397446"/>
            <a:ext cx="1066132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My brother shouted at me last night. 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600844" y="3813282"/>
            <a:ext cx="97148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I didn´t call my best friend on the weekend. 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600844" y="4302446"/>
            <a:ext cx="971485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I cried a lot when I was a baby.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600844" y="5705582"/>
            <a:ext cx="9714856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They didn´t carry the books into the classroom for the teacher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P.151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54576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52401"/>
            <a:ext cx="12192000" cy="64262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416372" y="4696146"/>
            <a:ext cx="106613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jumped rope and waited for the bus, but he didn’t climb (a / the) tree, and he didn´t push his friends on the swing.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025973" y="5232860"/>
            <a:ext cx="97850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jumped </a:t>
            </a:r>
            <a:r>
              <a:rPr lang="en-US" sz="2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rope,but</a:t>
            </a:r>
            <a:r>
              <a:rPr lang="en-US" sz="2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he didn´t climb (a / the) tree, push his friends on the swing, or wait for the bus.</a:t>
            </a:r>
            <a:endParaRPr lang="ar-SA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1822773" y="5769574"/>
            <a:ext cx="954372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climbed (the) trees, pushed her friends on the swing, and waited for the bus, but she didn’t jump rope.</a:t>
            </a:r>
            <a:endParaRPr lang="ar-SA" sz="2800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P.151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3647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0193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427" y="1600201"/>
            <a:ext cx="11367146" cy="39497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P.152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7525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0"/>
            <a:ext cx="12001499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5874072" y="2016446"/>
            <a:ext cx="59242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  <a:r>
              <a:rPr lang="en-US" sz="2000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Badr’s</a:t>
            </a:r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friend kicked the ball and hit </a:t>
            </a:r>
            <a:r>
              <a:rPr lang="en-US" sz="2000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Badr’s</a:t>
            </a:r>
            <a:endParaRPr lang="en-US" sz="20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  <a:p>
            <a:pPr lvl="0" algn="l"/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head / The kids were worried.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111572" y="3819846"/>
            <a:ext cx="100390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  <a:r>
              <a:rPr lang="en-US" sz="2000" dirty="0" err="1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Badr</a:t>
            </a:r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was on the floor / His friends tried to wake him up / He dreamt / dreamed he scored a goal.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857572" y="5978846"/>
            <a:ext cx="3257228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  <a:r>
              <a:rPr lang="en-US" sz="2000" dirty="0" smtClean="0">
                <a:ln w="0"/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His fiends shouted when he woke up.</a:t>
            </a:r>
            <a:endParaRPr lang="ar-SA" sz="2800" dirty="0">
              <a:ln w="0"/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4604072" y="5978846"/>
            <a:ext cx="5975028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  <a:r>
              <a:rPr lang="en-US" sz="2000" dirty="0" err="1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Badr</a:t>
            </a:r>
            <a:r>
              <a:rPr lang="en-US" sz="20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scored a goal / His friends laughed.</a:t>
            </a:r>
            <a:endParaRPr lang="ar-SA" sz="2800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P.152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75438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2227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2354" y="798374"/>
            <a:ext cx="10027292" cy="526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76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231900"/>
            <a:ext cx="12192000" cy="5168900"/>
          </a:xfrm>
          <a:prstGeom prst="rect">
            <a:avLst/>
          </a:prstGeom>
        </p:spPr>
      </p:pic>
      <p:pic>
        <p:nvPicPr>
          <p:cNvPr id="3" name="3.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17800" y="812800"/>
            <a:ext cx="609600" cy="60960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3022600" y="4483123"/>
            <a:ext cx="715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</a:t>
            </a:r>
            <a:endParaRPr lang="ar-SA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787900" y="5219723"/>
            <a:ext cx="715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</a:t>
            </a:r>
            <a:endParaRPr lang="ar-SA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367020" y="5219723"/>
            <a:ext cx="715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</a:t>
            </a:r>
            <a:endParaRPr lang="ar-SA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8168130" y="5219723"/>
            <a:ext cx="715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</a:t>
            </a:r>
            <a:endParaRPr lang="ar-SA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9822435" y="4483123"/>
            <a:ext cx="7152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0" cap="none" spc="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</a:t>
            </a:r>
            <a:endParaRPr lang="ar-SA" sz="54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P.153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22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50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9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5064" y="0"/>
            <a:ext cx="11721872" cy="6858000"/>
          </a:xfrm>
          <a:prstGeom prst="rect">
            <a:avLst/>
          </a:prstGeom>
        </p:spPr>
      </p:pic>
      <p:pic>
        <p:nvPicPr>
          <p:cNvPr id="3" name="3.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858000" y="101600"/>
            <a:ext cx="609600" cy="609600"/>
          </a:xfrm>
          <a:prstGeom prst="rect">
            <a:avLst/>
          </a:prstGeom>
        </p:spPr>
      </p:pic>
      <p:sp>
        <p:nvSpPr>
          <p:cNvPr id="4" name="مستطيل 3"/>
          <p:cNvSpPr/>
          <p:nvPr/>
        </p:nvSpPr>
        <p:spPr>
          <a:xfrm>
            <a:off x="3683483" y="1618266"/>
            <a:ext cx="21588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projects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772544" y="2240566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danced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3772544" y="2862866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dropped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4102744" y="3429000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cried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5226211" y="4059186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angry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5118422" y="4689372"/>
            <a:ext cx="173957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good fun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6293010" y="5319558"/>
            <a:ext cx="264778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homework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P.153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37513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05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6027"/>
            <a:ext cx="12192000" cy="3845946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P.153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3138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8596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2335"/>
            <a:ext cx="12192000" cy="6453329"/>
          </a:xfrm>
          <a:prstGeom prst="rect">
            <a:avLst/>
          </a:prstGeom>
        </p:spPr>
      </p:pic>
      <p:sp>
        <p:nvSpPr>
          <p:cNvPr id="3" name="شكل بيضاوي 2"/>
          <p:cNvSpPr/>
          <p:nvPr/>
        </p:nvSpPr>
        <p:spPr>
          <a:xfrm>
            <a:off x="2795635" y="1002682"/>
            <a:ext cx="950866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 rot="691973">
            <a:off x="4116434" y="1116981"/>
            <a:ext cx="1839866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6229303" y="1409083"/>
            <a:ext cx="984297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 rot="20494742">
            <a:off x="7573825" y="1175030"/>
            <a:ext cx="999249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8782708" y="937673"/>
            <a:ext cx="1115965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 rot="1643255">
            <a:off x="10442723" y="1142380"/>
            <a:ext cx="682477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9" name="مستطيل 8"/>
          <p:cNvSpPr/>
          <p:nvPr/>
        </p:nvSpPr>
        <p:spPr>
          <a:xfrm>
            <a:off x="3137383" y="3066066"/>
            <a:ext cx="1282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plant </a:t>
            </a:r>
          </a:p>
        </p:txBody>
      </p:sp>
      <p:sp>
        <p:nvSpPr>
          <p:cNvPr id="10" name="مستطيل 9"/>
          <p:cNvSpPr/>
          <p:nvPr/>
        </p:nvSpPr>
        <p:spPr>
          <a:xfrm>
            <a:off x="3009883" y="3534553"/>
            <a:ext cx="21588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invited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11" name="مستطيل 10"/>
          <p:cNvSpPr/>
          <p:nvPr/>
        </p:nvSpPr>
        <p:spPr>
          <a:xfrm>
            <a:off x="3937161" y="4043008"/>
            <a:ext cx="21588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water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4547083" y="4555396"/>
            <a:ext cx="21588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stopped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 </a:t>
            </a:r>
          </a:p>
        </p:txBody>
      </p:sp>
      <p:sp>
        <p:nvSpPr>
          <p:cNvPr id="13" name="مستطيل 12"/>
          <p:cNvSpPr/>
          <p:nvPr/>
        </p:nvSpPr>
        <p:spPr>
          <a:xfrm>
            <a:off x="4997636" y="5014534"/>
            <a:ext cx="21588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email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14" name="مستطيل 13"/>
          <p:cNvSpPr/>
          <p:nvPr/>
        </p:nvSpPr>
        <p:spPr>
          <a:xfrm>
            <a:off x="2984885" y="5482728"/>
            <a:ext cx="2158839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need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15" name="مستطيل 14"/>
          <p:cNvSpPr/>
          <p:nvPr/>
        </p:nvSpPr>
        <p:spPr>
          <a:xfrm>
            <a:off x="2950165" y="5943734"/>
            <a:ext cx="2158839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robbed</a:t>
            </a: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16" name="مستطيل 15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P.154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6450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5277" y="0"/>
            <a:ext cx="10981446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P.154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5690083" y="3104166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stopped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3276601" y="4043966"/>
            <a:ext cx="18161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watered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6794983" y="4062032"/>
            <a:ext cx="1282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fixed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3391383" y="5021866"/>
            <a:ext cx="170131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planted</a:t>
            </a: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7567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46658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1001"/>
            <a:ext cx="12192000" cy="62357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P.155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5" name="رابط كسهم مستقيم 4"/>
          <p:cNvCxnSpPr/>
          <p:nvPr/>
        </p:nvCxnSpPr>
        <p:spPr>
          <a:xfrm>
            <a:off x="5359400" y="2730500"/>
            <a:ext cx="2997200" cy="2298700"/>
          </a:xfrm>
          <a:prstGeom prst="straightConnector1">
            <a:avLst/>
          </a:prstGeom>
          <a:ln w="666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رابط كسهم مستقيم 6"/>
          <p:cNvCxnSpPr/>
          <p:nvPr/>
        </p:nvCxnSpPr>
        <p:spPr>
          <a:xfrm flipV="1">
            <a:off x="5880100" y="1968500"/>
            <a:ext cx="2438400" cy="1549400"/>
          </a:xfrm>
          <a:prstGeom prst="straightConnector1">
            <a:avLst/>
          </a:prstGeom>
          <a:ln w="635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رابط كسهم مستقيم 8"/>
          <p:cNvCxnSpPr/>
          <p:nvPr/>
        </p:nvCxnSpPr>
        <p:spPr>
          <a:xfrm flipV="1">
            <a:off x="4424516" y="4336026"/>
            <a:ext cx="3893984" cy="14748"/>
          </a:xfrm>
          <a:prstGeom prst="straightConnector1">
            <a:avLst/>
          </a:prstGeom>
          <a:ln w="60325">
            <a:solidFill>
              <a:schemeClr val="accent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رابط كسهم مستقيم 13"/>
          <p:cNvCxnSpPr/>
          <p:nvPr/>
        </p:nvCxnSpPr>
        <p:spPr>
          <a:xfrm flipV="1">
            <a:off x="5486400" y="2730500"/>
            <a:ext cx="2832100" cy="2298700"/>
          </a:xfrm>
          <a:prstGeom prst="straightConnector1">
            <a:avLst/>
          </a:prstGeom>
          <a:ln w="57150">
            <a:solidFill>
              <a:schemeClr val="accent6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رابط كسهم مستقيم 15"/>
          <p:cNvCxnSpPr/>
          <p:nvPr/>
        </p:nvCxnSpPr>
        <p:spPr>
          <a:xfrm flipV="1">
            <a:off x="6179574" y="3657600"/>
            <a:ext cx="2138926" cy="2241755"/>
          </a:xfrm>
          <a:prstGeom prst="straightConnector1">
            <a:avLst/>
          </a:prstGeom>
          <a:ln w="60325"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840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1956"/>
            <a:ext cx="12192000" cy="5986643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P.155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257541" y="2710858"/>
            <a:ext cx="96769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 your teacher ask you to help her?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1153480" y="3828066"/>
            <a:ext cx="96769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 your friends call you?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153480" y="4757207"/>
            <a:ext cx="96769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 you do your homework?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153479" y="5783866"/>
            <a:ext cx="96769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 you play games in the park?</a:t>
            </a:r>
          </a:p>
        </p:txBody>
      </p:sp>
    </p:spTree>
    <p:extLst>
      <p:ext uri="{BB962C8B-B14F-4D97-AF65-F5344CB8AC3E}">
        <p14:creationId xmlns:p14="http://schemas.microsoft.com/office/powerpoint/2010/main" val="301644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46101"/>
            <a:ext cx="12192000" cy="60071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P.155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941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36540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10614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0"/>
            <a:ext cx="11938000" cy="6858000"/>
          </a:xfrm>
          <a:prstGeom prst="rect">
            <a:avLst/>
          </a:prstGeom>
        </p:spPr>
      </p:pic>
      <p:sp>
        <p:nvSpPr>
          <p:cNvPr id="3" name="شكل بيضاوي 2"/>
          <p:cNvSpPr/>
          <p:nvPr/>
        </p:nvSpPr>
        <p:spPr>
          <a:xfrm>
            <a:off x="2503535" y="2710523"/>
            <a:ext cx="330201" cy="254617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465435" y="4330083"/>
            <a:ext cx="457201" cy="318118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465435" y="5391462"/>
            <a:ext cx="457201" cy="3223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2503535" y="5834721"/>
            <a:ext cx="419101" cy="273980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P.156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5872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" y="1168400"/>
            <a:ext cx="11988800" cy="4254499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502883" y="2874153"/>
            <a:ext cx="1295417" cy="20928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No</a:t>
            </a:r>
          </a:p>
          <a:p>
            <a:pPr lvl="0" algn="l"/>
            <a:endParaRPr lang="en-US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Yes</a:t>
            </a:r>
          </a:p>
          <a:p>
            <a:pPr lvl="0" algn="l"/>
            <a:endParaRPr lang="en-US" sz="24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No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P.156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9017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16312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1"/>
            <a:ext cx="12192000" cy="65913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7480783" y="1097566"/>
            <a:ext cx="2336318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robbed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299183" y="1671586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dropped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7480783" y="1671586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jumped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426183" y="2245606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preferred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7480782" y="2245606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stopped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2692883" y="4239393"/>
            <a:ext cx="18410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dropped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3111983" y="4836631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clapped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10" name="مستطيل 9"/>
          <p:cNvSpPr/>
          <p:nvPr/>
        </p:nvSpPr>
        <p:spPr>
          <a:xfrm>
            <a:off x="2629383" y="5359851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stopped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11" name="مستطيل 10"/>
          <p:cNvSpPr/>
          <p:nvPr/>
        </p:nvSpPr>
        <p:spPr>
          <a:xfrm>
            <a:off x="2426183" y="5936385"/>
            <a:ext cx="32253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robbed</a:t>
            </a:r>
          </a:p>
        </p:txBody>
      </p:sp>
      <p:sp>
        <p:nvSpPr>
          <p:cNvPr id="12" name="مستطيل 11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P.157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58393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5100"/>
            <a:ext cx="12192000" cy="6578599"/>
          </a:xfrm>
          <a:prstGeom prst="rect">
            <a:avLst/>
          </a:prstGeom>
        </p:spPr>
      </p:pic>
      <p:sp>
        <p:nvSpPr>
          <p:cNvPr id="8" name="مستطيل 7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P.157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291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4000"/>
            <a:ext cx="12192000" cy="6477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P.157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00440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923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74" y="139700"/>
            <a:ext cx="11583251" cy="6553199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730983" y="3624866"/>
            <a:ext cx="520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2</a:t>
            </a:r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2730983" y="4551966"/>
            <a:ext cx="520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3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2730983" y="4088416"/>
            <a:ext cx="520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4 </a:t>
            </a:r>
          </a:p>
        </p:txBody>
      </p:sp>
      <p:sp>
        <p:nvSpPr>
          <p:cNvPr id="6" name="مستطيل 5"/>
          <p:cNvSpPr/>
          <p:nvPr/>
        </p:nvSpPr>
        <p:spPr>
          <a:xfrm>
            <a:off x="7252183" y="1567466"/>
            <a:ext cx="520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6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7252182" y="2090686"/>
            <a:ext cx="520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7 </a:t>
            </a:r>
          </a:p>
        </p:txBody>
      </p:sp>
      <p:sp>
        <p:nvSpPr>
          <p:cNvPr id="8" name="مستطيل 7"/>
          <p:cNvSpPr/>
          <p:nvPr/>
        </p:nvSpPr>
        <p:spPr>
          <a:xfrm>
            <a:off x="7252182" y="2995232"/>
            <a:ext cx="520217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8 </a:t>
            </a:r>
          </a:p>
        </p:txBody>
      </p:sp>
    </p:spTree>
    <p:extLst>
      <p:ext uri="{BB962C8B-B14F-4D97-AF65-F5344CB8AC3E}">
        <p14:creationId xmlns:p14="http://schemas.microsoft.com/office/powerpoint/2010/main" val="2833059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00" y="0"/>
            <a:ext cx="118999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6477482" y="1729659"/>
            <a:ext cx="66421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It played in the playground. 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6515582" y="2773966"/>
            <a:ext cx="594311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4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It dropped the student in some leaves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.</a:t>
            </a: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5" name="مستطيل 4"/>
          <p:cNvSpPr/>
          <p:nvPr/>
        </p:nvSpPr>
        <p:spPr>
          <a:xfrm>
            <a:off x="6515583" y="3490256"/>
            <a:ext cx="5638316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Yes, she did. It was funny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6477482" y="4247028"/>
            <a:ext cx="567641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She prefers the story about a man </a:t>
            </a:r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who lived </a:t>
            </a:r>
            <a:r>
              <a:rPr lang="en-US" sz="20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in the forest</a:t>
            </a:r>
            <a:r>
              <a:rPr lang="en-US" sz="20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6515582" y="5265504"/>
            <a:ext cx="552401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He planted trees to make a forest.</a:t>
            </a:r>
            <a:endParaRPr lang="en-US" sz="28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91231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01" y="0"/>
            <a:ext cx="12103100" cy="6858000"/>
          </a:xfrm>
          <a:prstGeom prst="rect">
            <a:avLst/>
          </a:prstGeom>
        </p:spPr>
      </p:pic>
      <p:sp>
        <p:nvSpPr>
          <p:cNvPr id="3" name="شكل بيضاوي 2"/>
          <p:cNvSpPr/>
          <p:nvPr/>
        </p:nvSpPr>
        <p:spPr>
          <a:xfrm>
            <a:off x="711197" y="1682134"/>
            <a:ext cx="457203" cy="2019300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1627237" y="1682134"/>
            <a:ext cx="468263" cy="2019300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543275" y="1310351"/>
            <a:ext cx="441226" cy="2086283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5438873" y="860116"/>
            <a:ext cx="399848" cy="1665953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711197" y="5720734"/>
            <a:ext cx="2273304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شكل بيضاوي 7"/>
          <p:cNvSpPr/>
          <p:nvPr/>
        </p:nvSpPr>
        <p:spPr>
          <a:xfrm>
            <a:off x="4095950" y="6114433"/>
            <a:ext cx="1742770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0" name="شكل بيضاوي 9"/>
          <p:cNvSpPr/>
          <p:nvPr/>
        </p:nvSpPr>
        <p:spPr>
          <a:xfrm>
            <a:off x="4084686" y="3719868"/>
            <a:ext cx="411111" cy="2000866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2" name="شكل بيضاوي 11"/>
          <p:cNvSpPr/>
          <p:nvPr/>
        </p:nvSpPr>
        <p:spPr>
          <a:xfrm>
            <a:off x="4495797" y="4081819"/>
            <a:ext cx="520703" cy="125218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6" name="شكل بيضاوي 15"/>
          <p:cNvSpPr/>
          <p:nvPr/>
        </p:nvSpPr>
        <p:spPr>
          <a:xfrm>
            <a:off x="5956301" y="4526932"/>
            <a:ext cx="431800" cy="15875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19" name="شكل بيضاوي 18"/>
          <p:cNvSpPr/>
          <p:nvPr/>
        </p:nvSpPr>
        <p:spPr>
          <a:xfrm>
            <a:off x="2042543" y="4526932"/>
            <a:ext cx="2973957" cy="413365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0" name="شكل بيضاوي 19"/>
          <p:cNvSpPr/>
          <p:nvPr/>
        </p:nvSpPr>
        <p:spPr>
          <a:xfrm>
            <a:off x="3016453" y="2482230"/>
            <a:ext cx="2422420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1" name="مستطيل 20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P.148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161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  <p:bldP spid="16" grpId="0" animBg="1"/>
      <p:bldP spid="19" grpId="0" animBg="1"/>
      <p:bldP spid="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9700"/>
            <a:ext cx="12192000" cy="6553200"/>
          </a:xfrm>
          <a:prstGeom prst="rect">
            <a:avLst/>
          </a:prstGeom>
        </p:spPr>
      </p:pic>
      <p:sp>
        <p:nvSpPr>
          <p:cNvPr id="3" name="شكل بيضاوي 2"/>
          <p:cNvSpPr/>
          <p:nvPr/>
        </p:nvSpPr>
        <p:spPr>
          <a:xfrm>
            <a:off x="8878935" y="1358283"/>
            <a:ext cx="1128665" cy="318118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2401935" y="2234583"/>
            <a:ext cx="1230265" cy="318118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7316836" y="2234583"/>
            <a:ext cx="1039764" cy="318118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5729334" y="2653683"/>
            <a:ext cx="1141366" cy="318118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مستطيل 6"/>
          <p:cNvSpPr/>
          <p:nvPr/>
        </p:nvSpPr>
        <p:spPr>
          <a:xfrm>
            <a:off x="9207983" y="4353806"/>
            <a:ext cx="1955318" cy="21005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No</a:t>
            </a: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Yes</a:t>
            </a:r>
          </a:p>
          <a:p>
            <a:pPr lvl="0" algn="l"/>
            <a:endParaRPr lang="en-US" sz="105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No</a:t>
            </a:r>
          </a:p>
          <a:p>
            <a:pPr lvl="0" algn="l"/>
            <a:endParaRPr lang="en-US" sz="500" dirty="0" smtClean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  <a:sym typeface="Wingdings 2" panose="05020102010507070707" pitchFamily="18" charset="2"/>
            </a:endParaRP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Yes</a:t>
            </a:r>
          </a:p>
        </p:txBody>
      </p:sp>
    </p:spTree>
    <p:extLst>
      <p:ext uri="{BB962C8B-B14F-4D97-AF65-F5344CB8AC3E}">
        <p14:creationId xmlns:p14="http://schemas.microsoft.com/office/powerpoint/2010/main" val="2149484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" y="0"/>
            <a:ext cx="11861800" cy="68580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511782" y="1681766"/>
            <a:ext cx="445721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 you call your sister?</a:t>
            </a: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Yes, I did.</a:t>
            </a:r>
          </a:p>
        </p:txBody>
      </p:sp>
      <p:sp>
        <p:nvSpPr>
          <p:cNvPr id="4" name="مستطيل 3"/>
          <p:cNvSpPr/>
          <p:nvPr/>
        </p:nvSpPr>
        <p:spPr>
          <a:xfrm>
            <a:off x="1511782" y="2685066"/>
            <a:ext cx="6908317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Did Henry like the story? </a:t>
            </a:r>
          </a:p>
          <a:p>
            <a:pPr lvl="0" algn="l"/>
            <a:r>
              <a:rPr lang="en-US" sz="28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Yes, he did. </a:t>
            </a:r>
          </a:p>
        </p:txBody>
      </p:sp>
    </p:spTree>
    <p:extLst>
      <p:ext uri="{BB962C8B-B14F-4D97-AF65-F5344CB8AC3E}">
        <p14:creationId xmlns:p14="http://schemas.microsoft.com/office/powerpoint/2010/main" val="1944724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44500"/>
            <a:ext cx="12192000" cy="5956299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756544" y="2065634"/>
            <a:ext cx="87496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climb</a:t>
            </a:r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Wingdings 2" panose="05020102010507070707" pitchFamily="18" charset="2"/>
              </a:rPr>
              <a:t> 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489844" y="2650409"/>
            <a:ext cx="1777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cry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4432944" y="3422649"/>
            <a:ext cx="1777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call 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2756544" y="3979155"/>
            <a:ext cx="1777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laugh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277244" y="4619336"/>
            <a:ext cx="1777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dream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8" name="مستطيل 7"/>
          <p:cNvSpPr/>
          <p:nvPr/>
        </p:nvSpPr>
        <p:spPr>
          <a:xfrm>
            <a:off x="7607944" y="5204111"/>
            <a:ext cx="17773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wait</a:t>
            </a:r>
            <a:endParaRPr lang="ar-SA" sz="32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P.148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5904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239" y="0"/>
            <a:ext cx="11469522" cy="6858000"/>
          </a:xfrm>
          <a:prstGeom prst="rect">
            <a:avLst/>
          </a:prstGeom>
        </p:spPr>
      </p:pic>
      <p:sp>
        <p:nvSpPr>
          <p:cNvPr id="3" name="شكل بيضاوي 2"/>
          <p:cNvSpPr/>
          <p:nvPr/>
        </p:nvSpPr>
        <p:spPr>
          <a:xfrm>
            <a:off x="5627735" y="2640982"/>
            <a:ext cx="684166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" name="شكل بيضاوي 3"/>
          <p:cNvSpPr/>
          <p:nvPr/>
        </p:nvSpPr>
        <p:spPr>
          <a:xfrm>
            <a:off x="7915375" y="2628282"/>
            <a:ext cx="974626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" name="شكل بيضاوي 4"/>
          <p:cNvSpPr/>
          <p:nvPr/>
        </p:nvSpPr>
        <p:spPr>
          <a:xfrm>
            <a:off x="2060675" y="5104163"/>
            <a:ext cx="784126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6" name="شكل بيضاوي 5"/>
          <p:cNvSpPr/>
          <p:nvPr/>
        </p:nvSpPr>
        <p:spPr>
          <a:xfrm>
            <a:off x="6642100" y="5854083"/>
            <a:ext cx="1012724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7" name="شكل بيضاوي 6"/>
          <p:cNvSpPr/>
          <p:nvPr/>
        </p:nvSpPr>
        <p:spPr>
          <a:xfrm>
            <a:off x="9029700" y="5473082"/>
            <a:ext cx="1015997" cy="457201"/>
          </a:xfrm>
          <a:prstGeom prst="ellipse">
            <a:avLst/>
          </a:prstGeom>
          <a:solidFill>
            <a:schemeClr val="lt1">
              <a:alpha val="0"/>
            </a:schemeClr>
          </a:solidFill>
          <a:ln w="41275">
            <a:solidFill>
              <a:schemeClr val="accent5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8" name="مستطيل 7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P.149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9327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09600"/>
            <a:ext cx="12192000" cy="5880099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1118244" y="2714306"/>
            <a:ext cx="116325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Layla is at home. She is listening to the music. 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359544" y="3687055"/>
            <a:ext cx="10514956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 err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Nouf</a:t>
            </a:r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is sad. She’s crying because she missed the bus home</a:t>
            </a:r>
            <a:r>
              <a:rPr lang="en-US" sz="32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. </a:t>
            </a:r>
            <a:endParaRPr lang="ar-SA" sz="32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5" name="مستطيل 4"/>
          <p:cNvSpPr/>
          <p:nvPr/>
        </p:nvSpPr>
        <p:spPr>
          <a:xfrm>
            <a:off x="978222" y="4659803"/>
            <a:ext cx="11912600" cy="523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Abdullah is waiting for his friends at the park, but they are late.</a:t>
            </a:r>
            <a:endParaRPr lang="ar-SA" sz="28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511300" y="5570997"/>
            <a:ext cx="1036320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l"/>
            <a:r>
              <a:rPr lang="en-US" sz="2800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Omar and his dad are climbing the mountain, and they are very tired.</a:t>
            </a:r>
            <a:endParaRPr lang="ar-SA" sz="280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P.149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19302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6" y="1397000"/>
            <a:ext cx="12188347" cy="42545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134244" y="3006406"/>
            <a:ext cx="11632556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l"/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    I prefer to (climb trees)</a:t>
            </a:r>
          </a:p>
          <a:p>
            <a:pPr algn="l"/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 </a:t>
            </a:r>
          </a:p>
          <a:p>
            <a:pPr algn="l"/>
            <a:r>
              <a:rPr lang="en-US" sz="3200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702030302020204" pitchFamily="66" charset="0"/>
                <a:sym typeface="Wingdings 2" panose="05020102010507070707" pitchFamily="18" charset="2"/>
              </a:rPr>
              <a:t>I like to (go to the park, play with my friends, etc.) </a:t>
            </a:r>
            <a:endParaRPr lang="ar-SA" sz="3200" b="0" cap="none" spc="0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omic Sans MS" panose="030F0702030302020204" pitchFamily="66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10373197" y="186035"/>
            <a:ext cx="168180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P.149</a:t>
            </a:r>
            <a:endParaRPr lang="ar-SA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9110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300"/>
            <a:ext cx="12192000" cy="4660900"/>
          </a:xfrm>
          <a:prstGeom prst="rect">
            <a:avLst/>
          </a:prstGeom>
        </p:spPr>
      </p:pic>
      <p:sp>
        <p:nvSpPr>
          <p:cNvPr id="3" name="مستطيل 2"/>
          <p:cNvSpPr/>
          <p:nvPr/>
        </p:nvSpPr>
        <p:spPr>
          <a:xfrm>
            <a:off x="2313577" y="5164435"/>
            <a:ext cx="69044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</a:rPr>
              <a:t>الأستاذ / فكري عبدالله بوصبيح</a:t>
            </a:r>
            <a:endParaRPr lang="ar-SA" sz="540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223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1_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</TotalTime>
  <Words>516</Words>
  <Application>Microsoft Office PowerPoint</Application>
  <PresentationFormat>ملء الشاشة</PresentationFormat>
  <Paragraphs>151</Paragraphs>
  <Slides>41</Slides>
  <Notes>0</Notes>
  <HiddenSlides>0</HiddenSlides>
  <MMClips>2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2</vt:i4>
      </vt:variant>
      <vt:variant>
        <vt:lpstr>عناوين الشرائح</vt:lpstr>
      </vt:variant>
      <vt:variant>
        <vt:i4>41</vt:i4>
      </vt:variant>
    </vt:vector>
  </HeadingPairs>
  <TitlesOfParts>
    <vt:vector size="49" baseType="lpstr">
      <vt:lpstr>Calibri</vt:lpstr>
      <vt:lpstr>Times New Roman</vt:lpstr>
      <vt:lpstr>Comic Sans MS</vt:lpstr>
      <vt:lpstr>Arial</vt:lpstr>
      <vt:lpstr>Wingdings 2</vt:lpstr>
      <vt:lpstr>Calibri Light</vt:lpstr>
      <vt:lpstr>1_نسق Office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حساب Microsoft</dc:creator>
  <cp:lastModifiedBy>حساب Microsoft</cp:lastModifiedBy>
  <cp:revision>86</cp:revision>
  <dcterms:created xsi:type="dcterms:W3CDTF">2024-11-05T07:40:18Z</dcterms:created>
  <dcterms:modified xsi:type="dcterms:W3CDTF">2024-11-05T10:35:06Z</dcterms:modified>
</cp:coreProperties>
</file>